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5" r:id="rId4"/>
    <p:sldId id="261" r:id="rId5"/>
  </p:sldIdLst>
  <p:sldSz cx="12239625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59" d="100"/>
          <a:sy n="59" d="100"/>
        </p:scale>
        <p:origin x="6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E1AF7AD-1118-9842-8EA8-E0A6BABF4C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935" y="6191250"/>
            <a:ext cx="10238590" cy="60804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38385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936" y="1180658"/>
            <a:ext cx="11825554" cy="4911917"/>
          </a:xfrm>
        </p:spPr>
        <p:txBody>
          <a:bodyPr/>
          <a:lstStyle>
            <a:lvl1pPr marL="231775" indent="-219075">
              <a:tabLst/>
              <a:defRPr/>
            </a:lvl1pPr>
            <a:lvl2pPr marL="750888" indent="-219075">
              <a:tabLst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AC1C48-9711-D64A-87CE-EE989A814F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935" y="6191250"/>
            <a:ext cx="10238590" cy="60804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13338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2B80149-20D2-2D4C-953F-833570E1D2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935" y="6191250"/>
            <a:ext cx="10238590" cy="60804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References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2E8C39E-4D21-AD42-8ACB-D3F5EC17EE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84934" y="1204191"/>
            <a:ext cx="5934878" cy="4870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CD184487-7203-CB4A-8B14-62EE696A28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4747" y="1204191"/>
            <a:ext cx="5934878" cy="4870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629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C72978E-E68D-6B42-8461-54E03B6316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935" y="6191250"/>
            <a:ext cx="10238590" cy="60804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2150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4935" y="136178"/>
            <a:ext cx="11213216" cy="914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936" y="1180658"/>
            <a:ext cx="11825554" cy="4939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fld id="{0EF82BDE-456F-E64A-9FD0-EC1F26950493}" type="datetimeFigureOut">
              <a:rPr lang="en-US" smtClean="0"/>
              <a:pPr/>
              <a:t>5/17/2021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6340166"/>
            <a:ext cx="41308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fld id="{43571DB0-6505-224D-A5AB-58937782F9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324F8C-6527-9847-9938-24D138F64523}"/>
              </a:ext>
            </a:extLst>
          </p:cNvPr>
          <p:cNvPicPr>
            <a:picLocks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6120000"/>
            <a:ext cx="12240000" cy="720027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0E374A2-9CCA-BF4F-B170-867C9AF5600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463555" y="6210013"/>
            <a:ext cx="1624122" cy="540000"/>
          </a:xfrm>
          <a:prstGeom prst="rect">
            <a:avLst/>
          </a:prstGeom>
        </p:spPr>
      </p:pic>
      <p:pic>
        <p:nvPicPr>
          <p:cNvPr id="9" name="Picture 8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9193BFCC-19F5-974D-B091-F2B80C348F0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418699" y="227855"/>
            <a:ext cx="743802" cy="82265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D4F70F4-B315-664D-9F3E-1ED001CE2F11}"/>
              </a:ext>
            </a:extLst>
          </p:cNvPr>
          <p:cNvSpPr txBox="1">
            <a:spLocks/>
          </p:cNvSpPr>
          <p:nvPr userDrawn="1"/>
        </p:nvSpPr>
        <p:spPr>
          <a:xfrm>
            <a:off x="11861591" y="6541503"/>
            <a:ext cx="300910" cy="278091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3571DB0-6505-224D-A5AB-58937782F9D5}" type="slidenum">
              <a:rPr lang="en-US" sz="1200" b="0" i="0" smtClean="0">
                <a:latin typeface="Avenir Next Ultra Light" panose="020B0203020202020204" pitchFamily="34" charset="77"/>
              </a:rPr>
              <a:pPr algn="r"/>
              <a:t>‹#›</a:t>
            </a:fld>
            <a:endParaRPr lang="en-US" sz="1200" b="0" i="0" dirty="0">
              <a:latin typeface="Avenir Next Ultra Light" panose="020B0203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0763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Avenir Next" panose="020B0503020202020204" pitchFamily="34" charset="0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zoom.us/hc/en-us/articles/201362473-Local-record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4F448DA-0502-5E49-BAA0-4DBA13C79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3555" y="6210013"/>
            <a:ext cx="1624122" cy="5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E103CC-14C5-F448-A0F7-1300CB89D6AB}"/>
              </a:ext>
            </a:extLst>
          </p:cNvPr>
          <p:cNvSpPr txBox="1"/>
          <p:nvPr/>
        </p:nvSpPr>
        <p:spPr>
          <a:xfrm>
            <a:off x="496120" y="1092959"/>
            <a:ext cx="5349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venir Next" panose="020B0503020202020204" pitchFamily="34" charset="0"/>
              </a:rPr>
              <a:t>Insert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5CB1E-7E12-4449-B202-57489D781DC4}"/>
              </a:ext>
            </a:extLst>
          </p:cNvPr>
          <p:cNvSpPr/>
          <p:nvPr/>
        </p:nvSpPr>
        <p:spPr>
          <a:xfrm>
            <a:off x="1901371" y="2067615"/>
            <a:ext cx="61182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latin typeface="Avenir Next" panose="020B0503020202020204" pitchFamily="34" charset="0"/>
              </a:rPr>
              <a:t>Authors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7B1F71-4278-412A-A5F1-F7369A5A5578}"/>
              </a:ext>
            </a:extLst>
          </p:cNvPr>
          <p:cNvSpPr/>
          <p:nvPr/>
        </p:nvSpPr>
        <p:spPr>
          <a:xfrm>
            <a:off x="1932282" y="2797802"/>
            <a:ext cx="33473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venir Next" panose="020B0503020202020204" pitchFamily="34" charset="0"/>
              </a:rPr>
              <a:t>Institution, City, State, Country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871D95-1E24-409F-9F88-CD797089F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87" y="1525309"/>
            <a:ext cx="3655529" cy="363451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810B37-2A85-EF48-8469-062E406F5D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0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4F47F9-C9E3-8B40-AE07-7B21EDF9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Insert Content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1E04B9-E334-8248-920C-346A564A6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sz="2400" dirty="0"/>
              <a:t>Avoid tables unless necessary</a:t>
            </a:r>
          </a:p>
          <a:p>
            <a:pPr marL="457200" indent="-457200"/>
            <a:r>
              <a:rPr lang="en-US" sz="2400" dirty="0"/>
              <a:t>Avoid low resolution figures and graphs</a:t>
            </a:r>
          </a:p>
          <a:p>
            <a:pPr marL="457200" indent="-457200"/>
            <a:r>
              <a:rPr lang="en-US" sz="2400" dirty="0"/>
              <a:t>Make sure the figure legends and the text is legible </a:t>
            </a:r>
          </a:p>
          <a:p>
            <a:pPr marL="457200" indent="-457200"/>
            <a:r>
              <a:rPr lang="en-US" sz="2400" dirty="0"/>
              <a:t>Add the reference for the content presented at the bottom of each slide in a short format: First author et al., Journal acronym, vol., publication year. </a:t>
            </a:r>
          </a:p>
          <a:p>
            <a:pPr marL="913257" lvl="1" indent="-457200"/>
            <a:r>
              <a:rPr lang="en-US" sz="2001" dirty="0"/>
              <a:t>Make sure to add the same references in the complete format in the reference list of the accompanying manuscript.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52DAE3-68B1-E644-87AA-87E79D3DD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80BA-7174-C444-8073-B8935CB4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Video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F7EB-B87E-0D48-8489-56DFDC8DE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36" y="1088164"/>
            <a:ext cx="11825554" cy="4911917"/>
          </a:xfrm>
        </p:spPr>
        <p:txBody>
          <a:bodyPr>
            <a:normAutofit lnSpcReduction="10000"/>
          </a:bodyPr>
          <a:lstStyle/>
          <a:p>
            <a:pPr marL="12700" indent="0">
              <a:buNone/>
            </a:pPr>
            <a:r>
              <a:rPr lang="en-US" sz="2800" dirty="0"/>
              <a:t>After your slides are ready…</a:t>
            </a:r>
          </a:p>
          <a:p>
            <a:r>
              <a:rPr lang="en-US" sz="2800" dirty="0"/>
              <a:t>Record your presentation via zoom by clicking on the link shared with you in the invitation letter. </a:t>
            </a:r>
          </a:p>
          <a:p>
            <a:r>
              <a:rPr lang="en-US" sz="2800" dirty="0"/>
              <a:t>Turn on your camera. </a:t>
            </a:r>
          </a:p>
          <a:p>
            <a:r>
              <a:rPr lang="en-US" sz="2800" dirty="0"/>
              <a:t>Make sure you have a good audio setting and there are no background noises</a:t>
            </a:r>
          </a:p>
          <a:p>
            <a:r>
              <a:rPr lang="en-US" sz="2800" dirty="0"/>
              <a:t>Share your screen with your slides on presentation mode</a:t>
            </a:r>
          </a:p>
          <a:p>
            <a:r>
              <a:rPr lang="en-US" sz="2800" dirty="0"/>
              <a:t>Push record icon and choose the option “Record on the cloud”</a:t>
            </a:r>
          </a:p>
          <a:p>
            <a:r>
              <a:rPr lang="en-US" sz="2800" dirty="0"/>
              <a:t>For more detailed instruction see: </a:t>
            </a:r>
            <a:r>
              <a:rPr lang="en-US" sz="2800" dirty="0">
                <a:hlinkClick r:id="rId2"/>
              </a:rPr>
              <a:t>Local recording – Zoom Help Center</a:t>
            </a:r>
            <a:endParaRPr lang="en-US" sz="2800" dirty="0"/>
          </a:p>
          <a:p>
            <a:r>
              <a:rPr lang="en-US" sz="2800" dirty="0"/>
              <a:t>Length of the video should not exceed:</a:t>
            </a:r>
          </a:p>
          <a:p>
            <a:pPr marL="914400" lvl="1" indent="-457200"/>
            <a:r>
              <a:rPr lang="en-US" sz="2800" dirty="0"/>
              <a:t>30 minutes for Reviews</a:t>
            </a:r>
          </a:p>
          <a:p>
            <a:pPr marL="914400" lvl="1" indent="-457200"/>
            <a:r>
              <a:rPr lang="en-US" sz="2800" dirty="0"/>
              <a:t>15 minutes for Tutorials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93B0E-5B2F-1143-AE44-5477998F2E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7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535A6-01AB-FB41-9CD0-752407EB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415AB-798B-0846-AC5F-36B73927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B1EF4-A9C1-1E4D-AD68-0D1AE3CFBF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12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177</Words>
  <Application>Microsoft Office PowerPoint</Application>
  <PresentationFormat>Custom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Avenir Next</vt:lpstr>
      <vt:lpstr>Avenir Next Ultra Light</vt:lpstr>
      <vt:lpstr>Office Theme</vt:lpstr>
      <vt:lpstr>PowerPoint Presentation</vt:lpstr>
      <vt:lpstr>Insert Content</vt:lpstr>
      <vt:lpstr>Video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Flack</dc:creator>
  <cp:lastModifiedBy>Faez, Telli (ELS-HBE)</cp:lastModifiedBy>
  <cp:revision>12</cp:revision>
  <dcterms:created xsi:type="dcterms:W3CDTF">2021-05-08T17:38:09Z</dcterms:created>
  <dcterms:modified xsi:type="dcterms:W3CDTF">2021-05-17T09:48:50Z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9ac42a-3eb4-4074-b885-aea26bd6241e_Enabled">
    <vt:lpwstr>true</vt:lpwstr>
  </property>
  <property fmtid="{D5CDD505-2E9C-101B-9397-08002B2CF9AE}" pid="3" name="MSIP_Label_549ac42a-3eb4-4074-b885-aea26bd6241e_SetDate">
    <vt:lpwstr>2021-05-10T10:20:30Z</vt:lpwstr>
  </property>
  <property fmtid="{D5CDD505-2E9C-101B-9397-08002B2CF9AE}" pid="4" name="MSIP_Label_549ac42a-3eb4-4074-b885-aea26bd6241e_Method">
    <vt:lpwstr>Standard</vt:lpwstr>
  </property>
  <property fmtid="{D5CDD505-2E9C-101B-9397-08002B2CF9AE}" pid="5" name="MSIP_Label_549ac42a-3eb4-4074-b885-aea26bd6241e_Name">
    <vt:lpwstr>General Business</vt:lpwstr>
  </property>
  <property fmtid="{D5CDD505-2E9C-101B-9397-08002B2CF9AE}" pid="6" name="MSIP_Label_549ac42a-3eb4-4074-b885-aea26bd6241e_SiteId">
    <vt:lpwstr>9274ee3f-9425-4109-a27f-9fb15c10675d</vt:lpwstr>
  </property>
  <property fmtid="{D5CDD505-2E9C-101B-9397-08002B2CF9AE}" pid="7" name="MSIP_Label_549ac42a-3eb4-4074-b885-aea26bd6241e_ActionId">
    <vt:lpwstr>6f3146f7-a57c-4cbf-8914-fc61da79b386</vt:lpwstr>
  </property>
  <property fmtid="{D5CDD505-2E9C-101B-9397-08002B2CF9AE}" pid="8" name="MSIP_Label_549ac42a-3eb4-4074-b885-aea26bd6241e_ContentBits">
    <vt:lpwstr>0</vt:lpwstr>
  </property>
</Properties>
</file>